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5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70F8D9-D37F-9DAD-36C4-CEB1E385562C}" v="1024" dt="2025-09-18T19:46:12.5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istan Mikesell" userId="S::tmikesell@radein.us::e2514013-0d06-43a0-91b5-9d3de657fa5b" providerId="AD" clId="Web-{D170F8D9-D37F-9DAD-36C4-CEB1E385562C}"/>
    <pc:docChg chg="addSld modSld sldOrd modMainMaster">
      <pc:chgData name="Tristan Mikesell" userId="S::tmikesell@radein.us::e2514013-0d06-43a0-91b5-9d3de657fa5b" providerId="AD" clId="Web-{D170F8D9-D37F-9DAD-36C4-CEB1E385562C}" dt="2025-09-18T19:46:12.505" v="1121" actId="1076"/>
      <pc:docMkLst>
        <pc:docMk/>
      </pc:docMkLst>
      <pc:sldChg chg="addSp delSp modSp mod modNotes">
        <pc:chgData name="Tristan Mikesell" userId="S::tmikesell@radein.us::e2514013-0d06-43a0-91b5-9d3de657fa5b" providerId="AD" clId="Web-{D170F8D9-D37F-9DAD-36C4-CEB1E385562C}" dt="2025-09-18T16:45:55.970" v="308"/>
        <pc:sldMkLst>
          <pc:docMk/>
          <pc:sldMk cId="109857222" sldId="256"/>
        </pc:sldMkLst>
        <pc:spChg chg="mod">
          <ac:chgData name="Tristan Mikesell" userId="S::tmikesell@radein.us::e2514013-0d06-43a0-91b5-9d3de657fa5b" providerId="AD" clId="Web-{D170F8D9-D37F-9DAD-36C4-CEB1E385562C}" dt="2025-09-17T19:46:32.436" v="14" actId="20577"/>
          <ac:spMkLst>
            <pc:docMk/>
            <pc:sldMk cId="109857222" sldId="256"/>
            <ac:spMk id="2" creationId="{00000000-0000-0000-0000-000000000000}"/>
          </ac:spMkLst>
        </pc:spChg>
        <pc:picChg chg="add del mod">
          <ac:chgData name="Tristan Mikesell" userId="S::tmikesell@radein.us::e2514013-0d06-43a0-91b5-9d3de657fa5b" providerId="AD" clId="Web-{D170F8D9-D37F-9DAD-36C4-CEB1E385562C}" dt="2025-09-17T19:45:28.336" v="1"/>
          <ac:picMkLst>
            <pc:docMk/>
            <pc:sldMk cId="109857222" sldId="256"/>
            <ac:picMk id="4" creationId="{A431A99A-E13E-F005-6EDD-4CE7681D939E}"/>
          </ac:picMkLst>
        </pc:picChg>
      </pc:sldChg>
      <pc:sldChg chg="addSp delSp modSp new">
        <pc:chgData name="Tristan Mikesell" userId="S::tmikesell@radein.us::e2514013-0d06-43a0-91b5-9d3de657fa5b" providerId="AD" clId="Web-{D170F8D9-D37F-9DAD-36C4-CEB1E385562C}" dt="2025-09-17T20:06:41.206" v="224" actId="20577"/>
        <pc:sldMkLst>
          <pc:docMk/>
          <pc:sldMk cId="1070136571" sldId="257"/>
        </pc:sldMkLst>
        <pc:spChg chg="mod">
          <ac:chgData name="Tristan Mikesell" userId="S::tmikesell@radein.us::e2514013-0d06-43a0-91b5-9d3de657fa5b" providerId="AD" clId="Web-{D170F8D9-D37F-9DAD-36C4-CEB1E385562C}" dt="2025-09-17T20:06:41.206" v="224" actId="20577"/>
          <ac:spMkLst>
            <pc:docMk/>
            <pc:sldMk cId="1070136571" sldId="257"/>
            <ac:spMk id="2" creationId="{CD971DAC-ED57-AA48-F6B2-AB49C0EE8E2B}"/>
          </ac:spMkLst>
        </pc:spChg>
        <pc:spChg chg="mod">
          <ac:chgData name="Tristan Mikesell" userId="S::tmikesell@radein.us::e2514013-0d06-43a0-91b5-9d3de657fa5b" providerId="AD" clId="Web-{D170F8D9-D37F-9DAD-36C4-CEB1E385562C}" dt="2025-09-17T19:52:02.844" v="126" actId="14100"/>
          <ac:spMkLst>
            <pc:docMk/>
            <pc:sldMk cId="1070136571" sldId="257"/>
            <ac:spMk id="3" creationId="{259336AB-51D8-EAB6-43BA-781A55DD885A}"/>
          </ac:spMkLst>
        </pc:spChg>
        <pc:spChg chg="add mod">
          <ac:chgData name="Tristan Mikesell" userId="S::tmikesell@radein.us::e2514013-0d06-43a0-91b5-9d3de657fa5b" providerId="AD" clId="Web-{D170F8D9-D37F-9DAD-36C4-CEB1E385562C}" dt="2025-09-17T20:03:15.677" v="200" actId="1076"/>
          <ac:spMkLst>
            <pc:docMk/>
            <pc:sldMk cId="1070136571" sldId="257"/>
            <ac:spMk id="4" creationId="{CBFDCF44-FB38-A331-6686-C210FEE85801}"/>
          </ac:spMkLst>
        </pc:spChg>
        <pc:spChg chg="add mod">
          <ac:chgData name="Tristan Mikesell" userId="S::tmikesell@radein.us::e2514013-0d06-43a0-91b5-9d3de657fa5b" providerId="AD" clId="Web-{D170F8D9-D37F-9DAD-36C4-CEB1E385562C}" dt="2025-09-17T20:03:15.755" v="202" actId="1076"/>
          <ac:spMkLst>
            <pc:docMk/>
            <pc:sldMk cId="1070136571" sldId="257"/>
            <ac:spMk id="7" creationId="{0DC11090-50DB-F750-FD14-AC1AD1685D10}"/>
          </ac:spMkLst>
        </pc:spChg>
        <pc:spChg chg="add mod">
          <ac:chgData name="Tristan Mikesell" userId="S::tmikesell@radein.us::e2514013-0d06-43a0-91b5-9d3de657fa5b" providerId="AD" clId="Web-{D170F8D9-D37F-9DAD-36C4-CEB1E385562C}" dt="2025-09-17T20:03:15.818" v="204" actId="1076"/>
          <ac:spMkLst>
            <pc:docMk/>
            <pc:sldMk cId="1070136571" sldId="257"/>
            <ac:spMk id="11" creationId="{5E27DDB3-D9AD-EDD4-F548-EB580CFAA783}"/>
          </ac:spMkLst>
        </pc:spChg>
        <pc:picChg chg="add mod">
          <ac:chgData name="Tristan Mikesell" userId="S::tmikesell@radein.us::e2514013-0d06-43a0-91b5-9d3de657fa5b" providerId="AD" clId="Web-{D170F8D9-D37F-9DAD-36C4-CEB1E385562C}" dt="2025-09-17T20:03:15.740" v="201" actId="1076"/>
          <ac:picMkLst>
            <pc:docMk/>
            <pc:sldMk cId="1070136571" sldId="257"/>
            <ac:picMk id="5" creationId="{B2AA97EC-21B6-76F7-7F02-0E6547E5A248}"/>
          </ac:picMkLst>
        </pc:picChg>
        <pc:picChg chg="add del mod">
          <ac:chgData name="Tristan Mikesell" userId="S::tmikesell@radein.us::e2514013-0d06-43a0-91b5-9d3de657fa5b" providerId="AD" clId="Web-{D170F8D9-D37F-9DAD-36C4-CEB1E385562C}" dt="2025-09-17T19:55:41.539" v="150"/>
          <ac:picMkLst>
            <pc:docMk/>
            <pc:sldMk cId="1070136571" sldId="257"/>
            <ac:picMk id="6" creationId="{99BB5084-64DB-AF33-9DF4-E8EFA8F91C92}"/>
          </ac:picMkLst>
        </pc:picChg>
        <pc:picChg chg="add mod">
          <ac:chgData name="Tristan Mikesell" userId="S::tmikesell@radein.us::e2514013-0d06-43a0-91b5-9d3de657fa5b" providerId="AD" clId="Web-{D170F8D9-D37F-9DAD-36C4-CEB1E385562C}" dt="2025-09-17T20:03:15.802" v="203" actId="1076"/>
          <ac:picMkLst>
            <pc:docMk/>
            <pc:sldMk cId="1070136571" sldId="257"/>
            <ac:picMk id="8" creationId="{793E600B-6F08-743C-FE70-E80CD267A626}"/>
          </ac:picMkLst>
        </pc:picChg>
        <pc:picChg chg="add del mod">
          <ac:chgData name="Tristan Mikesell" userId="S::tmikesell@radein.us::e2514013-0d06-43a0-91b5-9d3de657fa5b" providerId="AD" clId="Web-{D170F8D9-D37F-9DAD-36C4-CEB1E385562C}" dt="2025-09-17T19:59:19.247" v="181"/>
          <ac:picMkLst>
            <pc:docMk/>
            <pc:sldMk cId="1070136571" sldId="257"/>
            <ac:picMk id="9" creationId="{D8E72D6D-46EE-0FA9-99C4-01FE46ADA75E}"/>
          </ac:picMkLst>
        </pc:picChg>
        <pc:picChg chg="add del mod">
          <ac:chgData name="Tristan Mikesell" userId="S::tmikesell@radein.us::e2514013-0d06-43a0-91b5-9d3de657fa5b" providerId="AD" clId="Web-{D170F8D9-D37F-9DAD-36C4-CEB1E385562C}" dt="2025-09-17T20:00:12.451" v="183"/>
          <ac:picMkLst>
            <pc:docMk/>
            <pc:sldMk cId="1070136571" sldId="257"/>
            <ac:picMk id="10" creationId="{C1D0E5F3-831E-E42B-A39C-5F002644B312}"/>
          </ac:picMkLst>
        </pc:picChg>
        <pc:picChg chg="add del mod">
          <ac:chgData name="Tristan Mikesell" userId="S::tmikesell@radein.us::e2514013-0d06-43a0-91b5-9d3de657fa5b" providerId="AD" clId="Web-{D170F8D9-D37F-9DAD-36C4-CEB1E385562C}" dt="2025-09-17T20:02:44.487" v="194"/>
          <ac:picMkLst>
            <pc:docMk/>
            <pc:sldMk cId="1070136571" sldId="257"/>
            <ac:picMk id="12" creationId="{55E0B559-0A3E-BA66-1ABD-61487B2BEA0A}"/>
          </ac:picMkLst>
        </pc:picChg>
        <pc:picChg chg="add mod">
          <ac:chgData name="Tristan Mikesell" userId="S::tmikesell@radein.us::e2514013-0d06-43a0-91b5-9d3de657fa5b" providerId="AD" clId="Web-{D170F8D9-D37F-9DAD-36C4-CEB1E385562C}" dt="2025-09-17T20:03:15.880" v="205" actId="1076"/>
          <ac:picMkLst>
            <pc:docMk/>
            <pc:sldMk cId="1070136571" sldId="257"/>
            <ac:picMk id="13" creationId="{4305208F-074B-C706-D07F-D5B8A6DFB1BA}"/>
          </ac:picMkLst>
        </pc:picChg>
      </pc:sldChg>
      <pc:sldChg chg="addSp delSp modSp new ord modNotes">
        <pc:chgData name="Tristan Mikesell" userId="S::tmikesell@radein.us::e2514013-0d06-43a0-91b5-9d3de657fa5b" providerId="AD" clId="Web-{D170F8D9-D37F-9DAD-36C4-CEB1E385562C}" dt="2025-09-18T16:54:08.045" v="406"/>
        <pc:sldMkLst>
          <pc:docMk/>
          <pc:sldMk cId="762050412" sldId="258"/>
        </pc:sldMkLst>
        <pc:spChg chg="mod">
          <ac:chgData name="Tristan Mikesell" userId="S::tmikesell@radein.us::e2514013-0d06-43a0-91b5-9d3de657fa5b" providerId="AD" clId="Web-{D170F8D9-D37F-9DAD-36C4-CEB1E385562C}" dt="2025-09-17T20:06:55.035" v="225" actId="20577"/>
          <ac:spMkLst>
            <pc:docMk/>
            <pc:sldMk cId="762050412" sldId="258"/>
            <ac:spMk id="2" creationId="{21B1A6EA-AD69-7DA0-D6D8-E0BE2DF178D1}"/>
          </ac:spMkLst>
        </pc:spChg>
        <pc:spChg chg="del">
          <ac:chgData name="Tristan Mikesell" userId="S::tmikesell@radein.us::e2514013-0d06-43a0-91b5-9d3de657fa5b" providerId="AD" clId="Web-{D170F8D9-D37F-9DAD-36C4-CEB1E385562C}" dt="2025-09-17T20:05:53.719" v="207"/>
          <ac:spMkLst>
            <pc:docMk/>
            <pc:sldMk cId="762050412" sldId="258"/>
            <ac:spMk id="3" creationId="{7916E0B6-C635-A727-8DB9-E0E021ECFB94}"/>
          </ac:spMkLst>
        </pc:spChg>
        <pc:picChg chg="add mod ord">
          <ac:chgData name="Tristan Mikesell" userId="S::tmikesell@radein.us::e2514013-0d06-43a0-91b5-9d3de657fa5b" providerId="AD" clId="Web-{D170F8D9-D37F-9DAD-36C4-CEB1E385562C}" dt="2025-09-17T20:06:29.534" v="223" actId="1076"/>
          <ac:picMkLst>
            <pc:docMk/>
            <pc:sldMk cId="762050412" sldId="258"/>
            <ac:picMk id="4" creationId="{CD44C2B8-E9E9-5DC3-7483-26F4FC7360AB}"/>
          </ac:picMkLst>
        </pc:picChg>
        <pc:picChg chg="add mod">
          <ac:chgData name="Tristan Mikesell" userId="S::tmikesell@radein.us::e2514013-0d06-43a0-91b5-9d3de657fa5b" providerId="AD" clId="Web-{D170F8D9-D37F-9DAD-36C4-CEB1E385562C}" dt="2025-09-17T20:08:26.898" v="230" actId="1076"/>
          <ac:picMkLst>
            <pc:docMk/>
            <pc:sldMk cId="762050412" sldId="258"/>
            <ac:picMk id="5" creationId="{E7C6F1B0-3F3E-666E-430F-4DF19CB79381}"/>
          </ac:picMkLst>
        </pc:picChg>
      </pc:sldChg>
      <pc:sldChg chg="modSp new">
        <pc:chgData name="Tristan Mikesell" userId="S::tmikesell@radein.us::e2514013-0d06-43a0-91b5-9d3de657fa5b" providerId="AD" clId="Web-{D170F8D9-D37F-9DAD-36C4-CEB1E385562C}" dt="2025-09-18T19:10:36.286" v="1116" actId="20577"/>
        <pc:sldMkLst>
          <pc:docMk/>
          <pc:sldMk cId="1933131806" sldId="259"/>
        </pc:sldMkLst>
        <pc:spChg chg="mod">
          <ac:chgData name="Tristan Mikesell" userId="S::tmikesell@radein.us::e2514013-0d06-43a0-91b5-9d3de657fa5b" providerId="AD" clId="Web-{D170F8D9-D37F-9DAD-36C4-CEB1E385562C}" dt="2025-09-17T20:26:39.533" v="236" actId="20577"/>
          <ac:spMkLst>
            <pc:docMk/>
            <pc:sldMk cId="1933131806" sldId="259"/>
            <ac:spMk id="2" creationId="{A97BA421-0EE7-3F5C-88EA-78AAFE4C1056}"/>
          </ac:spMkLst>
        </pc:spChg>
        <pc:spChg chg="mod">
          <ac:chgData name="Tristan Mikesell" userId="S::tmikesell@radein.us::e2514013-0d06-43a0-91b5-9d3de657fa5b" providerId="AD" clId="Web-{D170F8D9-D37F-9DAD-36C4-CEB1E385562C}" dt="2025-09-18T19:10:36.286" v="1116" actId="20577"/>
          <ac:spMkLst>
            <pc:docMk/>
            <pc:sldMk cId="1933131806" sldId="259"/>
            <ac:spMk id="3" creationId="{7F4C9E7F-24FC-C68F-5C23-7D748E78173E}"/>
          </ac:spMkLst>
        </pc:spChg>
      </pc:sldChg>
      <pc:sldChg chg="modSp new addAnim">
        <pc:chgData name="Tristan Mikesell" userId="S::tmikesell@radein.us::e2514013-0d06-43a0-91b5-9d3de657fa5b" providerId="AD" clId="Web-{D170F8D9-D37F-9DAD-36C4-CEB1E385562C}" dt="2025-09-18T19:36:59.109" v="1117"/>
        <pc:sldMkLst>
          <pc:docMk/>
          <pc:sldMk cId="4062011354" sldId="260"/>
        </pc:sldMkLst>
        <pc:spChg chg="mod">
          <ac:chgData name="Tristan Mikesell" userId="S::tmikesell@radein.us::e2514013-0d06-43a0-91b5-9d3de657fa5b" providerId="AD" clId="Web-{D170F8D9-D37F-9DAD-36C4-CEB1E385562C}" dt="2025-09-18T17:02:57.134" v="545" actId="20577"/>
          <ac:spMkLst>
            <pc:docMk/>
            <pc:sldMk cId="4062011354" sldId="260"/>
            <ac:spMk id="2" creationId="{A1CE79E2-6E39-8401-EC11-473CFC5002C1}"/>
          </ac:spMkLst>
        </pc:spChg>
        <pc:spChg chg="mod">
          <ac:chgData name="Tristan Mikesell" userId="S::tmikesell@radein.us::e2514013-0d06-43a0-91b5-9d3de657fa5b" providerId="AD" clId="Web-{D170F8D9-D37F-9DAD-36C4-CEB1E385562C}" dt="2025-09-18T17:07:18.938" v="679" actId="20577"/>
          <ac:spMkLst>
            <pc:docMk/>
            <pc:sldMk cId="4062011354" sldId="260"/>
            <ac:spMk id="3" creationId="{9BE214B2-86BA-950D-34C0-205E7FEE779E}"/>
          </ac:spMkLst>
        </pc:spChg>
      </pc:sldChg>
      <pc:sldChg chg="addSp delSp modSp new">
        <pc:chgData name="Tristan Mikesell" userId="S::tmikesell@radein.us::e2514013-0d06-43a0-91b5-9d3de657fa5b" providerId="AD" clId="Web-{D170F8D9-D37F-9DAD-36C4-CEB1E385562C}" dt="2025-09-18T17:12:05.419" v="683" actId="1076"/>
        <pc:sldMkLst>
          <pc:docMk/>
          <pc:sldMk cId="1988760283" sldId="261"/>
        </pc:sldMkLst>
        <pc:spChg chg="del">
          <ac:chgData name="Tristan Mikesell" userId="S::tmikesell@radein.us::e2514013-0d06-43a0-91b5-9d3de657fa5b" providerId="AD" clId="Web-{D170F8D9-D37F-9DAD-36C4-CEB1E385562C}" dt="2025-09-18T17:11:56.559" v="681"/>
          <ac:spMkLst>
            <pc:docMk/>
            <pc:sldMk cId="1988760283" sldId="261"/>
            <ac:spMk id="3" creationId="{AB9E6228-568E-8F30-61E6-142D34C4942C}"/>
          </ac:spMkLst>
        </pc:spChg>
        <pc:picChg chg="add mod ord">
          <ac:chgData name="Tristan Mikesell" userId="S::tmikesell@radein.us::e2514013-0d06-43a0-91b5-9d3de657fa5b" providerId="AD" clId="Web-{D170F8D9-D37F-9DAD-36C4-CEB1E385562C}" dt="2025-09-18T17:12:05.419" v="683" actId="1076"/>
          <ac:picMkLst>
            <pc:docMk/>
            <pc:sldMk cId="1988760283" sldId="261"/>
            <ac:picMk id="4" creationId="{8453102D-D580-F8DC-23BC-03467B8C11E5}"/>
          </ac:picMkLst>
        </pc:picChg>
      </pc:sldChg>
      <pc:sldChg chg="addSp modSp new">
        <pc:chgData name="Tristan Mikesell" userId="S::tmikesell@radein.us::e2514013-0d06-43a0-91b5-9d3de657fa5b" providerId="AD" clId="Web-{D170F8D9-D37F-9DAD-36C4-CEB1E385562C}" dt="2025-09-18T17:31:17.997" v="750" actId="1076"/>
        <pc:sldMkLst>
          <pc:docMk/>
          <pc:sldMk cId="3080553241" sldId="262"/>
        </pc:sldMkLst>
        <pc:spChg chg="mod">
          <ac:chgData name="Tristan Mikesell" userId="S::tmikesell@radein.us::e2514013-0d06-43a0-91b5-9d3de657fa5b" providerId="AD" clId="Web-{D170F8D9-D37F-9DAD-36C4-CEB1E385562C}" dt="2025-09-18T17:17:44.972" v="742" actId="20577"/>
          <ac:spMkLst>
            <pc:docMk/>
            <pc:sldMk cId="3080553241" sldId="262"/>
            <ac:spMk id="2" creationId="{4DD33DC9-1871-2AB0-56D5-29DFC935F31C}"/>
          </ac:spMkLst>
        </pc:spChg>
        <pc:spChg chg="mod">
          <ac:chgData name="Tristan Mikesell" userId="S::tmikesell@radein.us::e2514013-0d06-43a0-91b5-9d3de657fa5b" providerId="AD" clId="Web-{D170F8D9-D37F-9DAD-36C4-CEB1E385562C}" dt="2025-09-18T17:18:46.943" v="744" actId="20577"/>
          <ac:spMkLst>
            <pc:docMk/>
            <pc:sldMk cId="3080553241" sldId="262"/>
            <ac:spMk id="3" creationId="{5A90E469-914A-980F-CD50-F9E609CBF863}"/>
          </ac:spMkLst>
        </pc:spChg>
        <pc:picChg chg="add mod">
          <ac:chgData name="Tristan Mikesell" userId="S::tmikesell@radein.us::e2514013-0d06-43a0-91b5-9d3de657fa5b" providerId="AD" clId="Web-{D170F8D9-D37F-9DAD-36C4-CEB1E385562C}" dt="2025-09-18T17:31:17.997" v="750" actId="1076"/>
          <ac:picMkLst>
            <pc:docMk/>
            <pc:sldMk cId="3080553241" sldId="262"/>
            <ac:picMk id="4" creationId="{AC749575-B374-F98F-457C-AADE7E62091F}"/>
          </ac:picMkLst>
        </pc:picChg>
      </pc:sldChg>
      <pc:sldChg chg="modSp new">
        <pc:chgData name="Tristan Mikesell" userId="S::tmikesell@radein.us::e2514013-0d06-43a0-91b5-9d3de657fa5b" providerId="AD" clId="Web-{D170F8D9-D37F-9DAD-36C4-CEB1E385562C}" dt="2025-09-18T18:07:15.420" v="983" actId="20577"/>
        <pc:sldMkLst>
          <pc:docMk/>
          <pc:sldMk cId="3959508422" sldId="263"/>
        </pc:sldMkLst>
        <pc:spChg chg="mod">
          <ac:chgData name="Tristan Mikesell" userId="S::tmikesell@radein.us::e2514013-0d06-43a0-91b5-9d3de657fa5b" providerId="AD" clId="Web-{D170F8D9-D37F-9DAD-36C4-CEB1E385562C}" dt="2025-09-18T17:41:07.374" v="765" actId="20577"/>
          <ac:spMkLst>
            <pc:docMk/>
            <pc:sldMk cId="3959508422" sldId="263"/>
            <ac:spMk id="2" creationId="{4A9B91B7-23DD-1236-B161-CF5C02D314C0}"/>
          </ac:spMkLst>
        </pc:spChg>
        <pc:spChg chg="mod">
          <ac:chgData name="Tristan Mikesell" userId="S::tmikesell@radein.us::e2514013-0d06-43a0-91b5-9d3de657fa5b" providerId="AD" clId="Web-{D170F8D9-D37F-9DAD-36C4-CEB1E385562C}" dt="2025-09-18T18:07:15.420" v="983" actId="20577"/>
          <ac:spMkLst>
            <pc:docMk/>
            <pc:sldMk cId="3959508422" sldId="263"/>
            <ac:spMk id="3" creationId="{FC293B45-9FD0-247F-6311-32DCD316A0C6}"/>
          </ac:spMkLst>
        </pc:spChg>
      </pc:sldChg>
      <pc:sldChg chg="addSp modSp new">
        <pc:chgData name="Tristan Mikesell" userId="S::tmikesell@radein.us::e2514013-0d06-43a0-91b5-9d3de657fa5b" providerId="AD" clId="Web-{D170F8D9-D37F-9DAD-36C4-CEB1E385562C}" dt="2025-09-18T19:46:12.505" v="1121" actId="1076"/>
        <pc:sldMkLst>
          <pc:docMk/>
          <pc:sldMk cId="1475091492" sldId="264"/>
        </pc:sldMkLst>
        <pc:spChg chg="mod">
          <ac:chgData name="Tristan Mikesell" userId="S::tmikesell@radein.us::e2514013-0d06-43a0-91b5-9d3de657fa5b" providerId="AD" clId="Web-{D170F8D9-D37F-9DAD-36C4-CEB1E385562C}" dt="2025-09-18T19:46:05.927" v="1118" actId="20577"/>
          <ac:spMkLst>
            <pc:docMk/>
            <pc:sldMk cId="1475091492" sldId="264"/>
            <ac:spMk id="2" creationId="{F55DD22B-CA17-1F0B-A5C4-DFD396F08D2B}"/>
          </ac:spMkLst>
        </pc:spChg>
        <pc:spChg chg="mod">
          <ac:chgData name="Tristan Mikesell" userId="S::tmikesell@radein.us::e2514013-0d06-43a0-91b5-9d3de657fa5b" providerId="AD" clId="Web-{D170F8D9-D37F-9DAD-36C4-CEB1E385562C}" dt="2025-09-18T18:17:39.407" v="1076" actId="20577"/>
          <ac:spMkLst>
            <pc:docMk/>
            <pc:sldMk cId="1475091492" sldId="264"/>
            <ac:spMk id="3" creationId="{19F80158-AF32-1243-602F-6B035E3C484D}"/>
          </ac:spMkLst>
        </pc:spChg>
        <pc:picChg chg="add mod">
          <ac:chgData name="Tristan Mikesell" userId="S::tmikesell@radein.us::e2514013-0d06-43a0-91b5-9d3de657fa5b" providerId="AD" clId="Web-{D170F8D9-D37F-9DAD-36C4-CEB1E385562C}" dt="2025-09-18T19:46:12.505" v="1121" actId="1076"/>
          <ac:picMkLst>
            <pc:docMk/>
            <pc:sldMk cId="1475091492" sldId="264"/>
            <ac:picMk id="4" creationId="{81FDFCB7-8BB5-8955-3AAC-312C2CD8179A}"/>
          </ac:picMkLst>
        </pc:picChg>
      </pc:sldChg>
      <pc:sldChg chg="modSp new">
        <pc:chgData name="Tristan Mikesell" userId="S::tmikesell@radein.us::e2514013-0d06-43a0-91b5-9d3de657fa5b" providerId="AD" clId="Web-{D170F8D9-D37F-9DAD-36C4-CEB1E385562C}" dt="2025-09-18T18:19:56.783" v="1111" actId="20577"/>
        <pc:sldMkLst>
          <pc:docMk/>
          <pc:sldMk cId="2545431964" sldId="265"/>
        </pc:sldMkLst>
        <pc:spChg chg="mod">
          <ac:chgData name="Tristan Mikesell" userId="S::tmikesell@radein.us::e2514013-0d06-43a0-91b5-9d3de657fa5b" providerId="AD" clId="Web-{D170F8D9-D37F-9DAD-36C4-CEB1E385562C}" dt="2025-09-18T18:18:26.298" v="1083" actId="20577"/>
          <ac:spMkLst>
            <pc:docMk/>
            <pc:sldMk cId="2545431964" sldId="265"/>
            <ac:spMk id="2" creationId="{6B7A2920-07FD-26A3-6DD6-846B27AF819C}"/>
          </ac:spMkLst>
        </pc:spChg>
        <pc:spChg chg="mod">
          <ac:chgData name="Tristan Mikesell" userId="S::tmikesell@radein.us::e2514013-0d06-43a0-91b5-9d3de657fa5b" providerId="AD" clId="Web-{D170F8D9-D37F-9DAD-36C4-CEB1E385562C}" dt="2025-09-18T18:19:56.783" v="1111" actId="20577"/>
          <ac:spMkLst>
            <pc:docMk/>
            <pc:sldMk cId="2545431964" sldId="265"/>
            <ac:spMk id="3" creationId="{FDDB96C9-6CD7-B7E8-EFBF-D39FEB3F4E5C}"/>
          </ac:spMkLst>
        </pc:spChg>
      </pc:sldChg>
      <pc:sldMasterChg chg="mod setBg modSldLayout">
        <pc:chgData name="Tristan Mikesell" userId="S::tmikesell@radein.us::e2514013-0d06-43a0-91b5-9d3de657fa5b" providerId="AD" clId="Web-{D170F8D9-D37F-9DAD-36C4-CEB1E385562C}" dt="2025-09-17T19:45:28.336" v="1"/>
        <pc:sldMasterMkLst>
          <pc:docMk/>
          <pc:sldMasterMk cId="2460954070" sldId="2147483660"/>
        </pc:sldMasterMkLst>
        <pc:sldLayoutChg chg="mod">
          <pc:chgData name="Tristan Mikesell" userId="S::tmikesell@radein.us::e2514013-0d06-43a0-91b5-9d3de657fa5b" providerId="AD" clId="Web-{D170F8D9-D37F-9DAD-36C4-CEB1E385562C}" dt="2025-09-17T19:45:28.336" v="1"/>
          <pc:sldLayoutMkLst>
            <pc:docMk/>
            <pc:sldMasterMk cId="2460954070" sldId="2147483660"/>
            <pc:sldLayoutMk cId="2385387890" sldId="2147483661"/>
          </pc:sldLayoutMkLst>
        </pc:sldLayoutChg>
        <pc:sldLayoutChg chg="mod">
          <pc:chgData name="Tristan Mikesell" userId="S::tmikesell@radein.us::e2514013-0d06-43a0-91b5-9d3de657fa5b" providerId="AD" clId="Web-{D170F8D9-D37F-9DAD-36C4-CEB1E385562C}" dt="2025-09-17T19:45:28.336" v="1"/>
          <pc:sldLayoutMkLst>
            <pc:docMk/>
            <pc:sldMasterMk cId="2460954070" sldId="2147483660"/>
            <pc:sldLayoutMk cId="949138452" sldId="2147483662"/>
          </pc:sldLayoutMkLst>
        </pc:sldLayoutChg>
        <pc:sldLayoutChg chg="mod">
          <pc:chgData name="Tristan Mikesell" userId="S::tmikesell@radein.us::e2514013-0d06-43a0-91b5-9d3de657fa5b" providerId="AD" clId="Web-{D170F8D9-D37F-9DAD-36C4-CEB1E385562C}" dt="2025-09-17T19:45:28.336" v="1"/>
          <pc:sldLayoutMkLst>
            <pc:docMk/>
            <pc:sldMasterMk cId="2460954070" sldId="2147483660"/>
            <pc:sldLayoutMk cId="2591524520" sldId="2147483663"/>
          </pc:sldLayoutMkLst>
        </pc:sldLayoutChg>
        <pc:sldLayoutChg chg="mod">
          <pc:chgData name="Tristan Mikesell" userId="S::tmikesell@radein.us::e2514013-0d06-43a0-91b5-9d3de657fa5b" providerId="AD" clId="Web-{D170F8D9-D37F-9DAD-36C4-CEB1E385562C}" dt="2025-09-17T19:45:28.336" v="1"/>
          <pc:sldLayoutMkLst>
            <pc:docMk/>
            <pc:sldMasterMk cId="2460954070" sldId="2147483660"/>
            <pc:sldLayoutMk cId="1203092039" sldId="2147483664"/>
          </pc:sldLayoutMkLst>
        </pc:sldLayoutChg>
        <pc:sldLayoutChg chg="mod">
          <pc:chgData name="Tristan Mikesell" userId="S::tmikesell@radein.us::e2514013-0d06-43a0-91b5-9d3de657fa5b" providerId="AD" clId="Web-{D170F8D9-D37F-9DAD-36C4-CEB1E385562C}" dt="2025-09-17T19:45:28.336" v="1"/>
          <pc:sldLayoutMkLst>
            <pc:docMk/>
            <pc:sldMasterMk cId="2460954070" sldId="2147483660"/>
            <pc:sldLayoutMk cId="3733172339" sldId="2147483665"/>
          </pc:sldLayoutMkLst>
        </pc:sldLayoutChg>
        <pc:sldLayoutChg chg="mod">
          <pc:chgData name="Tristan Mikesell" userId="S::tmikesell@radein.us::e2514013-0d06-43a0-91b5-9d3de657fa5b" providerId="AD" clId="Web-{D170F8D9-D37F-9DAD-36C4-CEB1E385562C}" dt="2025-09-17T19:45:28.336" v="1"/>
          <pc:sldLayoutMkLst>
            <pc:docMk/>
            <pc:sldMasterMk cId="2460954070" sldId="2147483660"/>
            <pc:sldLayoutMk cId="3210312558" sldId="2147483666"/>
          </pc:sldLayoutMkLst>
        </pc:sldLayoutChg>
        <pc:sldLayoutChg chg="mod">
          <pc:chgData name="Tristan Mikesell" userId="S::tmikesell@radein.us::e2514013-0d06-43a0-91b5-9d3de657fa5b" providerId="AD" clId="Web-{D170F8D9-D37F-9DAD-36C4-CEB1E385562C}" dt="2025-09-17T19:45:28.336" v="1"/>
          <pc:sldLayoutMkLst>
            <pc:docMk/>
            <pc:sldMasterMk cId="2460954070" sldId="2147483660"/>
            <pc:sldLayoutMk cId="3146388984" sldId="2147483667"/>
          </pc:sldLayoutMkLst>
        </pc:sldLayoutChg>
        <pc:sldLayoutChg chg="mod">
          <pc:chgData name="Tristan Mikesell" userId="S::tmikesell@radein.us::e2514013-0d06-43a0-91b5-9d3de657fa5b" providerId="AD" clId="Web-{D170F8D9-D37F-9DAD-36C4-CEB1E385562C}" dt="2025-09-17T19:45:28.336" v="1"/>
          <pc:sldLayoutMkLst>
            <pc:docMk/>
            <pc:sldMasterMk cId="2460954070" sldId="2147483660"/>
            <pc:sldLayoutMk cId="3171841454" sldId="2147483668"/>
          </pc:sldLayoutMkLst>
        </pc:sldLayoutChg>
        <pc:sldLayoutChg chg="mod">
          <pc:chgData name="Tristan Mikesell" userId="S::tmikesell@radein.us::e2514013-0d06-43a0-91b5-9d3de657fa5b" providerId="AD" clId="Web-{D170F8D9-D37F-9DAD-36C4-CEB1E385562C}" dt="2025-09-17T19:45:28.336" v="1"/>
          <pc:sldLayoutMkLst>
            <pc:docMk/>
            <pc:sldMasterMk cId="2460954070" sldId="2147483660"/>
            <pc:sldLayoutMk cId="1718958274" sldId="2147483669"/>
          </pc:sldLayoutMkLst>
        </pc:sldLayoutChg>
        <pc:sldLayoutChg chg="mod">
          <pc:chgData name="Tristan Mikesell" userId="S::tmikesell@radein.us::e2514013-0d06-43a0-91b5-9d3de657fa5b" providerId="AD" clId="Web-{D170F8D9-D37F-9DAD-36C4-CEB1E385562C}" dt="2025-09-17T19:45:28.336" v="1"/>
          <pc:sldLayoutMkLst>
            <pc:docMk/>
            <pc:sldMasterMk cId="2460954070" sldId="2147483660"/>
            <pc:sldLayoutMk cId="2202905451" sldId="2147483670"/>
          </pc:sldLayoutMkLst>
        </pc:sldLayoutChg>
        <pc:sldLayoutChg chg="mod">
          <pc:chgData name="Tristan Mikesell" userId="S::tmikesell@radein.us::e2514013-0d06-43a0-91b5-9d3de657fa5b" providerId="AD" clId="Web-{D170F8D9-D37F-9DAD-36C4-CEB1E385562C}" dt="2025-09-17T19:45:28.336" v="1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9B3619-7728-4DDD-8A56-2BF1C85D2213}" type="datetimeFigureOut">
              <a:t>9/18/2025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9D51F-B104-4F34-AF01-3A957145813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57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One of my favorite categories in CTFs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9D51F-B104-4F34-AF01-3A9571458133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27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Very applicable in our profession. The skills you learn doing forensics are also the same tools we'd use if I asked someone here's a disk image, I need you to find something.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9D51F-B104-4F34-AF01-3A9571458133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122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gnDbQ1aM54?feature=oembed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dirty="0">
                <a:solidFill>
                  <a:schemeClr val="bg1"/>
                </a:solidFill>
              </a:rPr>
              <a:t>Forensics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BA421-0EE7-3F5C-88EA-78AAFE4C1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C9E7F-24FC-C68F-5C23-7D748E781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hexed.it - Free browser based hex editor</a:t>
            </a: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base64decode.org - Free browser based base64 decoder</a:t>
            </a: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metadata2go.com/view-metadata – Free browser based metadata viewer</a:t>
            </a: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Autopsy.com - Digital forensics platform (Need homebrew on mac)</a:t>
            </a:r>
          </a:p>
          <a:p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131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71DAC-ED57-AA48-F6B2-AB49C0EE8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do we mean by forensics?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336AB-51D8-EAB6-43BA-781A55DD8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860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Covers a wide range of techniques where you investigate and analyze evidence to recover hidden information (like the flag)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FDCF44-FB38-A331-6686-C210FEE85801}"/>
              </a:ext>
            </a:extLst>
          </p:cNvPr>
          <p:cNvSpPr txBox="1"/>
          <p:nvPr/>
        </p:nvSpPr>
        <p:spPr>
          <a:xfrm>
            <a:off x="929457" y="3115077"/>
            <a:ext cx="249299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Steganography</a:t>
            </a:r>
          </a:p>
        </p:txBody>
      </p:sp>
      <p:pic>
        <p:nvPicPr>
          <p:cNvPr id="5" name="Picture 4" descr="What Is Steganography? | WIRED">
            <a:extLst>
              <a:ext uri="{FF2B5EF4-FFF2-40B4-BE49-F238E27FC236}">
                <a16:creationId xmlns:a16="http://schemas.microsoft.com/office/drawing/2014/main" id="{B2AA97EC-21B6-76F7-7F02-0E6547E5A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76" y="3963837"/>
            <a:ext cx="2743199" cy="20573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C11090-50DB-F750-FD14-AC1AD1685D10}"/>
              </a:ext>
            </a:extLst>
          </p:cNvPr>
          <p:cNvSpPr txBox="1"/>
          <p:nvPr/>
        </p:nvSpPr>
        <p:spPr>
          <a:xfrm>
            <a:off x="4584900" y="2899416"/>
            <a:ext cx="249299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Memory &amp; Disk </a:t>
            </a:r>
            <a:r>
              <a:rPr lang="en-US" sz="2800">
                <a:solidFill>
                  <a:schemeClr val="bg1"/>
                </a:solidFill>
              </a:rPr>
              <a:t>Forensics</a:t>
            </a:r>
            <a:endParaRPr lang="en-US"/>
          </a:p>
        </p:txBody>
      </p:sp>
      <p:pic>
        <p:nvPicPr>
          <p:cNvPr id="8" name="Picture 7" descr="Device Forensics - Grier Forensics | Creating advanced technology to defend  our nation through the power of science">
            <a:extLst>
              <a:ext uri="{FF2B5EF4-FFF2-40B4-BE49-F238E27FC236}">
                <a16:creationId xmlns:a16="http://schemas.microsoft.com/office/drawing/2014/main" id="{793E600B-6F08-743C-FE70-E80CD267A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725" y="3706842"/>
            <a:ext cx="1582589" cy="21867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E27DDB3-D9AD-EDD4-F548-EB580CFAA783}"/>
              </a:ext>
            </a:extLst>
          </p:cNvPr>
          <p:cNvSpPr txBox="1"/>
          <p:nvPr/>
        </p:nvSpPr>
        <p:spPr>
          <a:xfrm>
            <a:off x="8258315" y="3115077"/>
            <a:ext cx="308606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Network Forensics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 descr="What Should a Portable Network Forensics Kit Look Like">
            <a:extLst>
              <a:ext uri="{FF2B5EF4-FFF2-40B4-BE49-F238E27FC236}">
                <a16:creationId xmlns:a16="http://schemas.microsoft.com/office/drawing/2014/main" id="{4305208F-074B-C706-D07F-D5B8A6DFB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0250" y="3964556"/>
            <a:ext cx="2739435" cy="20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36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1A6EA-AD69-7DA0-D6D8-E0BE2DF17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Treasure Hunting!!!</a:t>
            </a: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44C2B8-E9E9-5DC3-7483-26F4FC736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48500" y="2577600"/>
            <a:ext cx="4306019" cy="2311832"/>
          </a:xfrm>
          <a:prstGeom prst="rect">
            <a:avLst/>
          </a:prstGeom>
        </p:spPr>
      </p:pic>
      <p:pic>
        <p:nvPicPr>
          <p:cNvPr id="5" name="Picture 4" descr="When is Indiana Jones and the Great Circle set? Films and real history  timeline explained | Radio Times">
            <a:extLst>
              <a:ext uri="{FF2B5EF4-FFF2-40B4-BE49-F238E27FC236}">
                <a16:creationId xmlns:a16="http://schemas.microsoft.com/office/drawing/2014/main" id="{E7C6F1B0-3F3E-666E-430F-4DF19CB79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136" y="2099095"/>
            <a:ext cx="4245463" cy="299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50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E79E2-6E39-8401-EC11-473CFC500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metadata?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214B2-86BA-950D-34C0-205E7FEE7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It's the extra information about a file or piece of data that helps you understand more about it, outside of the content itself. </a:t>
            </a:r>
          </a:p>
          <a:p>
            <a:r>
              <a:rPr lang="en-US" dirty="0">
                <a:solidFill>
                  <a:schemeClr val="bg1"/>
                </a:solidFill>
              </a:rPr>
              <a:t>It helps computers and people understand how, when, and where something was created, used, or stored.</a:t>
            </a:r>
          </a:p>
        </p:txBody>
      </p:sp>
    </p:spTree>
    <p:extLst>
      <p:ext uri="{BB962C8B-B14F-4D97-AF65-F5344CB8AC3E}">
        <p14:creationId xmlns:p14="http://schemas.microsoft.com/office/powerpoint/2010/main" val="4062011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ED3A4-91A1-0FDB-DAA9-81447D571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truck with a trailer parked in front of a building&#10;&#10;AI-generated content may be incorrect.">
            <a:extLst>
              <a:ext uri="{FF2B5EF4-FFF2-40B4-BE49-F238E27FC236}">
                <a16:creationId xmlns:a16="http://schemas.microsoft.com/office/drawing/2014/main" id="{8453102D-D580-F8DC-23BC-03467B8C11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6831" y="796925"/>
            <a:ext cx="7018337" cy="526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60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33DC9-1871-2AB0-56D5-29DFC935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Challenge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0E469-914A-980F-CD50-F9E609CBF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picoCTF</a:t>
            </a:r>
            <a:r>
              <a:rPr lang="en-US" dirty="0">
                <a:solidFill>
                  <a:schemeClr val="bg1"/>
                </a:solidFill>
              </a:rPr>
              <a:t> challenge "information"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Online Media 3" title="5 Minute Timer">
            <a:hlinkClick r:id="" action="ppaction://noaction"/>
            <a:extLst>
              <a:ext uri="{FF2B5EF4-FFF2-40B4-BE49-F238E27FC236}">
                <a16:creationId xmlns:a16="http://schemas.microsoft.com/office/drawing/2014/main" id="{AC749575-B374-F98F-457C-AADE7E62091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660416" y="3255753"/>
            <a:ext cx="4869163" cy="275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53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B91B7-23DD-1236-B161-CF5C02D31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Disk Forensics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93B45-9FD0-247F-6311-32DCD316A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Analyzing storage media (hard drives, SSDs, USBs, disk images) to uncover hidden or deleted information. </a:t>
            </a:r>
          </a:p>
          <a:p>
            <a:r>
              <a:rPr lang="en-US" dirty="0">
                <a:solidFill>
                  <a:schemeClr val="bg1"/>
                </a:solidFill>
              </a:rPr>
              <a:t>Deleted files often remain recoverable until overwritten</a:t>
            </a:r>
          </a:p>
          <a:p>
            <a:r>
              <a:rPr lang="en-US" dirty="0">
                <a:solidFill>
                  <a:schemeClr val="bg1"/>
                </a:solidFill>
              </a:rPr>
              <a:t>Mostly involves mounting or extracting from .</a:t>
            </a:r>
            <a:r>
              <a:rPr lang="en-US" dirty="0" err="1">
                <a:solidFill>
                  <a:schemeClr val="bg1"/>
                </a:solidFill>
              </a:rPr>
              <a:t>img</a:t>
            </a:r>
            <a:r>
              <a:rPr lang="en-US" dirty="0">
                <a:solidFill>
                  <a:schemeClr val="bg1"/>
                </a:solidFill>
              </a:rPr>
              <a:t> or .iso files</a:t>
            </a:r>
          </a:p>
          <a:p>
            <a:r>
              <a:rPr lang="en-US" dirty="0">
                <a:solidFill>
                  <a:schemeClr val="bg1"/>
                </a:solidFill>
              </a:rPr>
              <a:t>Always check the obvious first. Open files like flag.txt, images and read the metadata.</a:t>
            </a:r>
          </a:p>
          <a:p>
            <a:r>
              <a:rPr lang="en-US" dirty="0">
                <a:solidFill>
                  <a:schemeClr val="bg1"/>
                </a:solidFill>
              </a:rPr>
              <a:t>Filenames, weird timestamps, or strange directory structures often point to the flag.</a:t>
            </a:r>
          </a:p>
          <a:p>
            <a:r>
              <a:rPr lang="en-US" dirty="0">
                <a:solidFill>
                  <a:schemeClr val="bg1"/>
                </a:solidFill>
              </a:rPr>
              <a:t>Many disk challenges hide flags in base64, hex, or compressed files.</a:t>
            </a:r>
          </a:p>
        </p:txBody>
      </p:sp>
    </p:spTree>
    <p:extLst>
      <p:ext uri="{BB962C8B-B14F-4D97-AF65-F5344CB8AC3E}">
        <p14:creationId xmlns:p14="http://schemas.microsoft.com/office/powerpoint/2010/main" val="3959508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DD22B-CA17-1F0B-A5C4-DFD396F08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0158-AF32-1243-602F-6B035E3C4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running on Mac download Homebrew first</a:t>
            </a:r>
          </a:p>
          <a:p>
            <a:r>
              <a:rPr lang="en-US" dirty="0">
                <a:solidFill>
                  <a:schemeClr val="bg1"/>
                </a:solidFill>
              </a:rPr>
              <a:t>Open terminal and run "brew install autopsy"</a:t>
            </a:r>
          </a:p>
          <a:p>
            <a:r>
              <a:rPr lang="en-US" dirty="0">
                <a:solidFill>
                  <a:schemeClr val="bg1"/>
                </a:solidFill>
              </a:rPr>
              <a:t>In terminal run autopsy</a:t>
            </a:r>
          </a:p>
          <a:p>
            <a:r>
              <a:rPr lang="en-US" dirty="0">
                <a:solidFill>
                  <a:schemeClr val="bg1"/>
                </a:solidFill>
              </a:rPr>
              <a:t>Open URL provided</a:t>
            </a:r>
          </a:p>
        </p:txBody>
      </p:sp>
      <p:pic>
        <p:nvPicPr>
          <p:cNvPr id="4" name="Picture 3" descr="Autopsy - Digital Forensics">
            <a:extLst>
              <a:ext uri="{FF2B5EF4-FFF2-40B4-BE49-F238E27FC236}">
                <a16:creationId xmlns:a16="http://schemas.microsoft.com/office/drawing/2014/main" id="{81FDFCB7-8BB5-8955-3AAC-312C2CD81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0" y="508869"/>
            <a:ext cx="4381500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91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A2920-07FD-26A3-6DD6-846B27AF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Challenge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B96C9-6CD7-B7E8-EFBF-D39FEB3F4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picoCTF challenge "</a:t>
            </a:r>
            <a:r>
              <a:rPr lang="en-US" err="1">
                <a:solidFill>
                  <a:schemeClr val="bg1"/>
                </a:solidFill>
              </a:rPr>
              <a:t>Sleuthkit</a:t>
            </a:r>
            <a:r>
              <a:rPr lang="en-US" dirty="0">
                <a:solidFill>
                  <a:schemeClr val="bg1"/>
                </a:solidFill>
              </a:rPr>
              <a:t> Apprentice"</a:t>
            </a:r>
          </a:p>
        </p:txBody>
      </p:sp>
    </p:spTree>
    <p:extLst>
      <p:ext uri="{BB962C8B-B14F-4D97-AF65-F5344CB8AC3E}">
        <p14:creationId xmlns:p14="http://schemas.microsoft.com/office/powerpoint/2010/main" val="2545431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Forensics</vt:lpstr>
      <vt:lpstr>What do we mean by forensics?</vt:lpstr>
      <vt:lpstr>Treasure Hunting!!!</vt:lpstr>
      <vt:lpstr>What is metadata?</vt:lpstr>
      <vt:lpstr>PowerPoint Presentation</vt:lpstr>
      <vt:lpstr>Challenge #1</vt:lpstr>
      <vt:lpstr>Disk Forensics</vt:lpstr>
      <vt:lpstr>PowerPoint Presentation</vt:lpstr>
      <vt:lpstr>Challenge #2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248</cp:revision>
  <dcterms:created xsi:type="dcterms:W3CDTF">2025-09-17T19:40:33Z</dcterms:created>
  <dcterms:modified xsi:type="dcterms:W3CDTF">2025-09-18T19:46:44Z</dcterms:modified>
</cp:coreProperties>
</file>